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213A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DF6901-8CCA-47AA-9BBD-330895388343}" v="60" dt="2024-06-27T08:13:31.5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bault L'HÉRITIER" userId="d511426f-0a45-45b0-978b-a4a819a77997" providerId="ADAL" clId="{0CDF6901-8CCA-47AA-9BBD-330895388343}"/>
    <pc:docChg chg="undo custSel modSld">
      <pc:chgData name="Thibault L'HÉRITIER" userId="d511426f-0a45-45b0-978b-a4a819a77997" providerId="ADAL" clId="{0CDF6901-8CCA-47AA-9BBD-330895388343}" dt="2024-06-27T08:13:31.521" v="407"/>
      <pc:docMkLst>
        <pc:docMk/>
      </pc:docMkLst>
      <pc:sldChg chg="modSp mod">
        <pc:chgData name="Thibault L'HÉRITIER" userId="d511426f-0a45-45b0-978b-a4a819a77997" providerId="ADAL" clId="{0CDF6901-8CCA-47AA-9BBD-330895388343}" dt="2024-06-27T08:11:48.916" v="395" actId="207"/>
        <pc:sldMkLst>
          <pc:docMk/>
          <pc:sldMk cId="3914345823" sldId="256"/>
        </pc:sldMkLst>
        <pc:spChg chg="mod">
          <ac:chgData name="Thibault L'HÉRITIER" userId="d511426f-0a45-45b0-978b-a4a819a77997" providerId="ADAL" clId="{0CDF6901-8CCA-47AA-9BBD-330895388343}" dt="2024-06-27T08:11:48.916" v="395" actId="207"/>
          <ac:spMkLst>
            <pc:docMk/>
            <pc:sldMk cId="3914345823" sldId="256"/>
            <ac:spMk id="5" creationId="{D05DA086-862E-EAD3-936F-ED465F5E7973}"/>
          </ac:spMkLst>
        </pc:spChg>
      </pc:sldChg>
      <pc:sldChg chg="addSp delSp modSp mod">
        <pc:chgData name="Thibault L'HÉRITIER" userId="d511426f-0a45-45b0-978b-a4a819a77997" providerId="ADAL" clId="{0CDF6901-8CCA-47AA-9BBD-330895388343}" dt="2024-06-27T08:13:07.149" v="399" actId="478"/>
        <pc:sldMkLst>
          <pc:docMk/>
          <pc:sldMk cId="2769416314" sldId="257"/>
        </pc:sldMkLst>
        <pc:spChg chg="mod">
          <ac:chgData name="Thibault L'HÉRITIER" userId="d511426f-0a45-45b0-978b-a4a819a77997" providerId="ADAL" clId="{0CDF6901-8CCA-47AA-9BBD-330895388343}" dt="2024-06-27T08:12:12.350" v="397" actId="1076"/>
          <ac:spMkLst>
            <pc:docMk/>
            <pc:sldMk cId="2769416314" sldId="257"/>
            <ac:spMk id="2" creationId="{E8778579-542C-DE24-59AE-7D269C290333}"/>
          </ac:spMkLst>
        </pc:spChg>
        <pc:spChg chg="mod">
          <ac:chgData name="Thibault L'HÉRITIER" userId="d511426f-0a45-45b0-978b-a4a819a77997" providerId="ADAL" clId="{0CDF6901-8CCA-47AA-9BBD-330895388343}" dt="2024-06-27T08:09:17.246" v="369" actId="207"/>
          <ac:spMkLst>
            <pc:docMk/>
            <pc:sldMk cId="2769416314" sldId="257"/>
            <ac:spMk id="3" creationId="{C9634C65-CEB4-A535-DDF3-018F6CAC4441}"/>
          </ac:spMkLst>
        </pc:spChg>
        <pc:picChg chg="add mod">
          <ac:chgData name="Thibault L'HÉRITIER" userId="d511426f-0a45-45b0-978b-a4a819a77997" providerId="ADAL" clId="{0CDF6901-8CCA-47AA-9BBD-330895388343}" dt="2024-06-27T08:10:24.654" v="372" actId="1076"/>
          <ac:picMkLst>
            <pc:docMk/>
            <pc:sldMk cId="2769416314" sldId="257"/>
            <ac:picMk id="5" creationId="{572FA4CF-2B0C-7059-776B-D96C44086249}"/>
          </ac:picMkLst>
        </pc:picChg>
        <pc:picChg chg="add mod">
          <ac:chgData name="Thibault L'HÉRITIER" userId="d511426f-0a45-45b0-978b-a4a819a77997" providerId="ADAL" clId="{0CDF6901-8CCA-47AA-9BBD-330895388343}" dt="2024-06-27T08:11:18.460" v="392"/>
          <ac:picMkLst>
            <pc:docMk/>
            <pc:sldMk cId="2769416314" sldId="257"/>
            <ac:picMk id="6" creationId="{E02899F6-8C62-ED18-813C-30BA46B51B88}"/>
          </ac:picMkLst>
        </pc:picChg>
        <pc:cxnChg chg="add del">
          <ac:chgData name="Thibault L'HÉRITIER" userId="d511426f-0a45-45b0-978b-a4a819a77997" providerId="ADAL" clId="{0CDF6901-8CCA-47AA-9BBD-330895388343}" dt="2024-06-27T08:13:07.149" v="399" actId="478"/>
          <ac:cxnSpMkLst>
            <pc:docMk/>
            <pc:sldMk cId="2769416314" sldId="257"/>
            <ac:cxnSpMk id="8" creationId="{CE695C91-B658-43F2-4A14-E1DA04912A53}"/>
          </ac:cxnSpMkLst>
        </pc:cxnChg>
      </pc:sldChg>
      <pc:sldChg chg="addSp delSp modSp mod">
        <pc:chgData name="Thibault L'HÉRITIER" userId="d511426f-0a45-45b0-978b-a4a819a77997" providerId="ADAL" clId="{0CDF6901-8CCA-47AA-9BBD-330895388343}" dt="2024-06-27T08:13:22.242" v="403" actId="208"/>
        <pc:sldMkLst>
          <pc:docMk/>
          <pc:sldMk cId="2217838908" sldId="258"/>
        </pc:sldMkLst>
        <pc:spChg chg="mod">
          <ac:chgData name="Thibault L'HÉRITIER" userId="d511426f-0a45-45b0-978b-a4a819a77997" providerId="ADAL" clId="{0CDF6901-8CCA-47AA-9BBD-330895388343}" dt="2024-06-27T07:46:17.018" v="2" actId="114"/>
          <ac:spMkLst>
            <pc:docMk/>
            <pc:sldMk cId="2217838908" sldId="258"/>
            <ac:spMk id="2" creationId="{BB38974F-F870-B773-129A-32247925E3C5}"/>
          </ac:spMkLst>
        </pc:spChg>
        <pc:spChg chg="add del mod ord">
          <ac:chgData name="Thibault L'HÉRITIER" userId="d511426f-0a45-45b0-978b-a4a819a77997" providerId="ADAL" clId="{0CDF6901-8CCA-47AA-9BBD-330895388343}" dt="2024-06-27T08:05:06.747" v="348" actId="20577"/>
          <ac:spMkLst>
            <pc:docMk/>
            <pc:sldMk cId="2217838908" sldId="258"/>
            <ac:spMk id="3" creationId="{DC2D6728-BD1B-3A0E-70F6-DCE7D173A752}"/>
          </ac:spMkLst>
        </pc:spChg>
        <pc:spChg chg="add del mod">
          <ac:chgData name="Thibault L'HÉRITIER" userId="d511426f-0a45-45b0-978b-a4a819a77997" providerId="ADAL" clId="{0CDF6901-8CCA-47AA-9BBD-330895388343}" dt="2024-06-27T07:48:41.813" v="55" actId="478"/>
          <ac:spMkLst>
            <pc:docMk/>
            <pc:sldMk cId="2217838908" sldId="258"/>
            <ac:spMk id="5" creationId="{D58AC729-DDEF-6CE0-9289-C96398EC4B40}"/>
          </ac:spMkLst>
        </pc:spChg>
        <pc:spChg chg="add del mod">
          <ac:chgData name="Thibault L'HÉRITIER" userId="d511426f-0a45-45b0-978b-a4a819a77997" providerId="ADAL" clId="{0CDF6901-8CCA-47AA-9BBD-330895388343}" dt="2024-06-27T07:49:42.086" v="68" actId="478"/>
          <ac:spMkLst>
            <pc:docMk/>
            <pc:sldMk cId="2217838908" sldId="258"/>
            <ac:spMk id="6" creationId="{36C51744-EDAD-4ED1-1D52-EABAF4E4727D}"/>
          </ac:spMkLst>
        </pc:spChg>
        <pc:spChg chg="add mod">
          <ac:chgData name="Thibault L'HÉRITIER" userId="d511426f-0a45-45b0-978b-a4a819a77997" providerId="ADAL" clId="{0CDF6901-8CCA-47AA-9BBD-330895388343}" dt="2024-06-27T08:04:50.889" v="345" actId="14100"/>
          <ac:spMkLst>
            <pc:docMk/>
            <pc:sldMk cId="2217838908" sldId="258"/>
            <ac:spMk id="7" creationId="{AE641A38-54C0-A9E7-E45D-5EC017CCA3F2}"/>
          </ac:spMkLst>
        </pc:spChg>
        <pc:spChg chg="add del mod">
          <ac:chgData name="Thibault L'HÉRITIER" userId="d511426f-0a45-45b0-978b-a4a819a77997" providerId="ADAL" clId="{0CDF6901-8CCA-47AA-9BBD-330895388343}" dt="2024-06-27T07:55:29.469" v="163" actId="21"/>
          <ac:spMkLst>
            <pc:docMk/>
            <pc:sldMk cId="2217838908" sldId="258"/>
            <ac:spMk id="11" creationId="{67BF8048-3FA3-8E89-CC3C-55715898394F}"/>
          </ac:spMkLst>
        </pc:spChg>
        <pc:spChg chg="add mod">
          <ac:chgData name="Thibault L'HÉRITIER" userId="d511426f-0a45-45b0-978b-a4a819a77997" providerId="ADAL" clId="{0CDF6901-8CCA-47AA-9BBD-330895388343}" dt="2024-06-27T07:57:54.180" v="185" actId="1037"/>
          <ac:spMkLst>
            <pc:docMk/>
            <pc:sldMk cId="2217838908" sldId="258"/>
            <ac:spMk id="15" creationId="{64B7D953-ACF7-282C-588D-82E5C0F32049}"/>
          </ac:spMkLst>
        </pc:spChg>
        <pc:spChg chg="add mod">
          <ac:chgData name="Thibault L'HÉRITIER" userId="d511426f-0a45-45b0-978b-a4a819a77997" providerId="ADAL" clId="{0CDF6901-8CCA-47AA-9BBD-330895388343}" dt="2024-06-27T07:57:51.964" v="182" actId="1076"/>
          <ac:spMkLst>
            <pc:docMk/>
            <pc:sldMk cId="2217838908" sldId="258"/>
            <ac:spMk id="16" creationId="{B1153F6A-E230-E89D-1091-8760E4A78B17}"/>
          </ac:spMkLst>
        </pc:spChg>
        <pc:spChg chg="add mod">
          <ac:chgData name="Thibault L'HÉRITIER" userId="d511426f-0a45-45b0-978b-a4a819a77997" providerId="ADAL" clId="{0CDF6901-8CCA-47AA-9BBD-330895388343}" dt="2024-06-27T07:58:09.918" v="189" actId="14100"/>
          <ac:spMkLst>
            <pc:docMk/>
            <pc:sldMk cId="2217838908" sldId="258"/>
            <ac:spMk id="17" creationId="{3FA34E48-5FCD-ED79-BA63-0EA3B2C22C34}"/>
          </ac:spMkLst>
        </pc:spChg>
        <pc:spChg chg="add mod">
          <ac:chgData name="Thibault L'HÉRITIER" userId="d511426f-0a45-45b0-978b-a4a819a77997" providerId="ADAL" clId="{0CDF6901-8CCA-47AA-9BBD-330895388343}" dt="2024-06-27T08:03:28.982" v="342" actId="1037"/>
          <ac:spMkLst>
            <pc:docMk/>
            <pc:sldMk cId="2217838908" sldId="258"/>
            <ac:spMk id="18" creationId="{B203156D-A121-7F62-9458-0F8E744C0F99}"/>
          </ac:spMkLst>
        </pc:spChg>
        <pc:spChg chg="add mod">
          <ac:chgData name="Thibault L'HÉRITIER" userId="d511426f-0a45-45b0-978b-a4a819a77997" providerId="ADAL" clId="{0CDF6901-8CCA-47AA-9BBD-330895388343}" dt="2024-06-27T07:59:22.549" v="225" actId="1037"/>
          <ac:spMkLst>
            <pc:docMk/>
            <pc:sldMk cId="2217838908" sldId="258"/>
            <ac:spMk id="19" creationId="{DDB09633-CFEC-1B49-33B9-43F9B6091736}"/>
          </ac:spMkLst>
        </pc:spChg>
        <pc:spChg chg="add mod">
          <ac:chgData name="Thibault L'HÉRITIER" userId="d511426f-0a45-45b0-978b-a4a819a77997" providerId="ADAL" clId="{0CDF6901-8CCA-47AA-9BBD-330895388343}" dt="2024-06-27T08:00:16.295" v="235" actId="14100"/>
          <ac:spMkLst>
            <pc:docMk/>
            <pc:sldMk cId="2217838908" sldId="258"/>
            <ac:spMk id="20" creationId="{82C58092-66BE-DAD0-6FEB-FBA5DD0727A6}"/>
          </ac:spMkLst>
        </pc:spChg>
        <pc:spChg chg="add mod">
          <ac:chgData name="Thibault L'HÉRITIER" userId="d511426f-0a45-45b0-978b-a4a819a77997" providerId="ADAL" clId="{0CDF6901-8CCA-47AA-9BBD-330895388343}" dt="2024-06-27T08:00:40.147" v="244" actId="14100"/>
          <ac:spMkLst>
            <pc:docMk/>
            <pc:sldMk cId="2217838908" sldId="258"/>
            <ac:spMk id="21" creationId="{51D6235A-CDC9-0284-92D9-D2582CB29CB1}"/>
          </ac:spMkLst>
        </pc:spChg>
        <pc:spChg chg="add mod">
          <ac:chgData name="Thibault L'HÉRITIER" userId="d511426f-0a45-45b0-978b-a4a819a77997" providerId="ADAL" clId="{0CDF6901-8CCA-47AA-9BBD-330895388343}" dt="2024-06-27T08:01:00.783" v="252" actId="14100"/>
          <ac:spMkLst>
            <pc:docMk/>
            <pc:sldMk cId="2217838908" sldId="258"/>
            <ac:spMk id="22" creationId="{166E5526-044D-B68C-9C8D-3CAF675C882F}"/>
          </ac:spMkLst>
        </pc:spChg>
        <pc:spChg chg="add del mod">
          <ac:chgData name="Thibault L'HÉRITIER" userId="d511426f-0a45-45b0-978b-a4a819a77997" providerId="ADAL" clId="{0CDF6901-8CCA-47AA-9BBD-330895388343}" dt="2024-06-27T08:01:06.854" v="254" actId="478"/>
          <ac:spMkLst>
            <pc:docMk/>
            <pc:sldMk cId="2217838908" sldId="258"/>
            <ac:spMk id="23" creationId="{7D3F185F-1E5D-EBA9-B19D-8A5D793741F7}"/>
          </ac:spMkLst>
        </pc:spChg>
        <pc:spChg chg="add mod">
          <ac:chgData name="Thibault L'HÉRITIER" userId="d511426f-0a45-45b0-978b-a4a819a77997" providerId="ADAL" clId="{0CDF6901-8CCA-47AA-9BBD-330895388343}" dt="2024-06-27T08:01:16.182" v="257" actId="14100"/>
          <ac:spMkLst>
            <pc:docMk/>
            <pc:sldMk cId="2217838908" sldId="258"/>
            <ac:spMk id="24" creationId="{971B0431-1B53-BE94-365D-A5FF1EF84A6A}"/>
          </ac:spMkLst>
        </pc:spChg>
        <pc:spChg chg="add mod">
          <ac:chgData name="Thibault L'HÉRITIER" userId="d511426f-0a45-45b0-978b-a4a819a77997" providerId="ADAL" clId="{0CDF6901-8CCA-47AA-9BBD-330895388343}" dt="2024-06-27T08:01:23.119" v="261" actId="1076"/>
          <ac:spMkLst>
            <pc:docMk/>
            <pc:sldMk cId="2217838908" sldId="258"/>
            <ac:spMk id="25" creationId="{885792EA-4B25-BDDB-5905-924ADB903126}"/>
          </ac:spMkLst>
        </pc:spChg>
        <pc:spChg chg="add mod">
          <ac:chgData name="Thibault L'HÉRITIER" userId="d511426f-0a45-45b0-978b-a4a819a77997" providerId="ADAL" clId="{0CDF6901-8CCA-47AA-9BBD-330895388343}" dt="2024-06-27T08:01:28.899" v="264" actId="1076"/>
          <ac:spMkLst>
            <pc:docMk/>
            <pc:sldMk cId="2217838908" sldId="258"/>
            <ac:spMk id="26" creationId="{48E35A28-BC3A-3A20-804F-5E03A25A339A}"/>
          </ac:spMkLst>
        </pc:spChg>
        <pc:spChg chg="add mod">
          <ac:chgData name="Thibault L'HÉRITIER" userId="d511426f-0a45-45b0-978b-a4a819a77997" providerId="ADAL" clId="{0CDF6901-8CCA-47AA-9BBD-330895388343}" dt="2024-06-27T08:01:37.219" v="267" actId="1076"/>
          <ac:spMkLst>
            <pc:docMk/>
            <pc:sldMk cId="2217838908" sldId="258"/>
            <ac:spMk id="27" creationId="{B04918F0-2368-8E21-9E7A-D0860EF42DBE}"/>
          </ac:spMkLst>
        </pc:spChg>
        <pc:spChg chg="add mod">
          <ac:chgData name="Thibault L'HÉRITIER" userId="d511426f-0a45-45b0-978b-a4a819a77997" providerId="ADAL" clId="{0CDF6901-8CCA-47AA-9BBD-330895388343}" dt="2024-06-27T08:01:48.079" v="271" actId="14100"/>
          <ac:spMkLst>
            <pc:docMk/>
            <pc:sldMk cId="2217838908" sldId="258"/>
            <ac:spMk id="28" creationId="{D74F2C0F-1270-CDBA-E788-E4D274A290BF}"/>
          </ac:spMkLst>
        </pc:spChg>
        <pc:spChg chg="add mod">
          <ac:chgData name="Thibault L'HÉRITIER" userId="d511426f-0a45-45b0-978b-a4a819a77997" providerId="ADAL" clId="{0CDF6901-8CCA-47AA-9BBD-330895388343}" dt="2024-06-27T08:02:02.034" v="276" actId="14100"/>
          <ac:spMkLst>
            <pc:docMk/>
            <pc:sldMk cId="2217838908" sldId="258"/>
            <ac:spMk id="29" creationId="{A89C1E52-8B30-56BC-3FC1-D3E1E01EB757}"/>
          </ac:spMkLst>
        </pc:spChg>
        <pc:spChg chg="add mod">
          <ac:chgData name="Thibault L'HÉRITIER" userId="d511426f-0a45-45b0-978b-a4a819a77997" providerId="ADAL" clId="{0CDF6901-8CCA-47AA-9BBD-330895388343}" dt="2024-06-27T08:02:13.360" v="289" actId="1037"/>
          <ac:spMkLst>
            <pc:docMk/>
            <pc:sldMk cId="2217838908" sldId="258"/>
            <ac:spMk id="30" creationId="{A9E21D84-FAAF-6D80-4DE5-FB326795B8F9}"/>
          </ac:spMkLst>
        </pc:spChg>
        <pc:spChg chg="add mod">
          <ac:chgData name="Thibault L'HÉRITIER" userId="d511426f-0a45-45b0-978b-a4a819a77997" providerId="ADAL" clId="{0CDF6901-8CCA-47AA-9BBD-330895388343}" dt="2024-06-27T08:02:28.417" v="293" actId="14100"/>
          <ac:spMkLst>
            <pc:docMk/>
            <pc:sldMk cId="2217838908" sldId="258"/>
            <ac:spMk id="31" creationId="{1F98D478-40D3-FF56-E996-672F2EC0DAA9}"/>
          </ac:spMkLst>
        </pc:spChg>
        <pc:spChg chg="add mod">
          <ac:chgData name="Thibault L'HÉRITIER" userId="d511426f-0a45-45b0-978b-a4a819a77997" providerId="ADAL" clId="{0CDF6901-8CCA-47AA-9BBD-330895388343}" dt="2024-06-27T08:02:55.461" v="312" actId="1036"/>
          <ac:spMkLst>
            <pc:docMk/>
            <pc:sldMk cId="2217838908" sldId="258"/>
            <ac:spMk id="32" creationId="{93E459DE-4AAE-0114-5198-A96520588379}"/>
          </ac:spMkLst>
        </pc:spChg>
        <pc:spChg chg="add mod">
          <ac:chgData name="Thibault L'HÉRITIER" userId="d511426f-0a45-45b0-978b-a4a819a77997" providerId="ADAL" clId="{0CDF6901-8CCA-47AA-9BBD-330895388343}" dt="2024-06-27T08:03:12.022" v="332" actId="1038"/>
          <ac:spMkLst>
            <pc:docMk/>
            <pc:sldMk cId="2217838908" sldId="258"/>
            <ac:spMk id="33" creationId="{C694FF97-E8D0-CBFA-0C57-057C79FC60ED}"/>
          </ac:spMkLst>
        </pc:spChg>
        <pc:spChg chg="add mod">
          <ac:chgData name="Thibault L'HÉRITIER" userId="d511426f-0a45-45b0-978b-a4a819a77997" providerId="ADAL" clId="{0CDF6901-8CCA-47AA-9BBD-330895388343}" dt="2024-06-27T08:03:23.667" v="340" actId="1036"/>
          <ac:spMkLst>
            <pc:docMk/>
            <pc:sldMk cId="2217838908" sldId="258"/>
            <ac:spMk id="34" creationId="{4D858582-401E-B4BC-6650-BF219C83051F}"/>
          </ac:spMkLst>
        </pc:spChg>
        <pc:picChg chg="add del mod">
          <ac:chgData name="Thibault L'HÉRITIER" userId="d511426f-0a45-45b0-978b-a4a819a77997" providerId="ADAL" clId="{0CDF6901-8CCA-47AA-9BBD-330895388343}" dt="2024-06-27T07:54:58.994" v="161" actId="21"/>
          <ac:picMkLst>
            <pc:docMk/>
            <pc:sldMk cId="2217838908" sldId="258"/>
            <ac:picMk id="8" creationId="{AC19B664-D1E9-3C8C-7FE8-9D906D1E8F93}"/>
          </ac:picMkLst>
        </pc:picChg>
        <pc:picChg chg="add del mod">
          <ac:chgData name="Thibault L'HÉRITIER" userId="d511426f-0a45-45b0-978b-a4a819a77997" providerId="ADAL" clId="{0CDF6901-8CCA-47AA-9BBD-330895388343}" dt="2024-06-27T07:56:52.843" v="169" actId="478"/>
          <ac:picMkLst>
            <pc:docMk/>
            <pc:sldMk cId="2217838908" sldId="258"/>
            <ac:picMk id="9" creationId="{23471652-172B-2053-8A85-53B629C554A2}"/>
          </ac:picMkLst>
        </pc:picChg>
        <pc:picChg chg="add mod ord">
          <ac:chgData name="Thibault L'HÉRITIER" userId="d511426f-0a45-45b0-978b-a4a819a77997" providerId="ADAL" clId="{0CDF6901-8CCA-47AA-9BBD-330895388343}" dt="2024-06-27T08:00:05.738" v="234" actId="167"/>
          <ac:picMkLst>
            <pc:docMk/>
            <pc:sldMk cId="2217838908" sldId="258"/>
            <ac:picMk id="13" creationId="{A35C93E1-35AD-9868-28E5-8139605E8B14}"/>
          </ac:picMkLst>
        </pc:picChg>
        <pc:picChg chg="add mod">
          <ac:chgData name="Thibault L'HÉRITIER" userId="d511426f-0a45-45b0-978b-a4a819a77997" providerId="ADAL" clId="{0CDF6901-8CCA-47AA-9BBD-330895388343}" dt="2024-06-27T08:02:44.990" v="300" actId="1076"/>
          <ac:picMkLst>
            <pc:docMk/>
            <pc:sldMk cId="2217838908" sldId="258"/>
            <ac:picMk id="14" creationId="{8DCD656F-4DAB-5B54-6924-CF3BEC7FA444}"/>
          </ac:picMkLst>
        </pc:picChg>
        <pc:picChg chg="add mod">
          <ac:chgData name="Thibault L'HÉRITIER" userId="d511426f-0a45-45b0-978b-a4a819a77997" providerId="ADAL" clId="{0CDF6901-8CCA-47AA-9BBD-330895388343}" dt="2024-06-27T08:10:28.111" v="373"/>
          <ac:picMkLst>
            <pc:docMk/>
            <pc:sldMk cId="2217838908" sldId="258"/>
            <ac:picMk id="35" creationId="{9CC3C7F9-1D83-09FB-0734-CBB52EE664EA}"/>
          </ac:picMkLst>
        </pc:picChg>
        <pc:picChg chg="add mod">
          <ac:chgData name="Thibault L'HÉRITIER" userId="d511426f-0a45-45b0-978b-a4a819a77997" providerId="ADAL" clId="{0CDF6901-8CCA-47AA-9BBD-330895388343}" dt="2024-06-27T08:11:15.355" v="391"/>
          <ac:picMkLst>
            <pc:docMk/>
            <pc:sldMk cId="2217838908" sldId="258"/>
            <ac:picMk id="36" creationId="{353B4BD2-7705-232D-48AA-467682F2925B}"/>
          </ac:picMkLst>
        </pc:picChg>
        <pc:cxnChg chg="add mod">
          <ac:chgData name="Thibault L'HÉRITIER" userId="d511426f-0a45-45b0-978b-a4a819a77997" providerId="ADAL" clId="{0CDF6901-8CCA-47AA-9BBD-330895388343}" dt="2024-06-27T08:13:22.242" v="403" actId="208"/>
          <ac:cxnSpMkLst>
            <pc:docMk/>
            <pc:sldMk cId="2217838908" sldId="258"/>
            <ac:cxnSpMk id="37" creationId="{D70BB4D9-5EF9-00E8-B7C0-EA4CA84B5D9E}"/>
          </ac:cxnSpMkLst>
        </pc:cxnChg>
      </pc:sldChg>
      <pc:sldChg chg="addSp modSp mod">
        <pc:chgData name="Thibault L'HÉRITIER" userId="d511426f-0a45-45b0-978b-a4a819a77997" providerId="ADAL" clId="{0CDF6901-8CCA-47AA-9BBD-330895388343}" dt="2024-06-27T08:13:25.054" v="404"/>
        <pc:sldMkLst>
          <pc:docMk/>
          <pc:sldMk cId="2923340861" sldId="259"/>
        </pc:sldMkLst>
        <pc:spChg chg="mod">
          <ac:chgData name="Thibault L'HÉRITIER" userId="d511426f-0a45-45b0-978b-a4a819a77997" providerId="ADAL" clId="{0CDF6901-8CCA-47AA-9BBD-330895388343}" dt="2024-06-27T08:05:17.361" v="349" actId="207"/>
          <ac:spMkLst>
            <pc:docMk/>
            <pc:sldMk cId="2923340861" sldId="259"/>
            <ac:spMk id="2" creationId="{638FC20F-13F3-DA7F-6C46-FC290DB6FDAE}"/>
          </ac:spMkLst>
        </pc:spChg>
        <pc:picChg chg="add mod">
          <ac:chgData name="Thibault L'HÉRITIER" userId="d511426f-0a45-45b0-978b-a4a819a77997" providerId="ADAL" clId="{0CDF6901-8CCA-47AA-9BBD-330895388343}" dt="2024-06-27T08:10:30.067" v="374"/>
          <ac:picMkLst>
            <pc:docMk/>
            <pc:sldMk cId="2923340861" sldId="259"/>
            <ac:picMk id="5" creationId="{F9F715B6-4229-77B5-0C48-44A8C10DEF0B}"/>
          </ac:picMkLst>
        </pc:picChg>
        <pc:picChg chg="add mod">
          <ac:chgData name="Thibault L'HÉRITIER" userId="d511426f-0a45-45b0-978b-a4a819a77997" providerId="ADAL" clId="{0CDF6901-8CCA-47AA-9BBD-330895388343}" dt="2024-06-27T08:11:13.757" v="390"/>
          <ac:picMkLst>
            <pc:docMk/>
            <pc:sldMk cId="2923340861" sldId="259"/>
            <ac:picMk id="6" creationId="{9D2CF6F9-2A4D-C6C9-F9C5-6F087A225AEA}"/>
          </ac:picMkLst>
        </pc:picChg>
        <pc:cxnChg chg="add mod">
          <ac:chgData name="Thibault L'HÉRITIER" userId="d511426f-0a45-45b0-978b-a4a819a77997" providerId="ADAL" clId="{0CDF6901-8CCA-47AA-9BBD-330895388343}" dt="2024-06-27T08:13:25.054" v="404"/>
          <ac:cxnSpMkLst>
            <pc:docMk/>
            <pc:sldMk cId="2923340861" sldId="259"/>
            <ac:cxnSpMk id="7" creationId="{58050AFA-F164-049E-9FD5-A93B23644479}"/>
          </ac:cxnSpMkLst>
        </pc:cxnChg>
      </pc:sldChg>
      <pc:sldChg chg="addSp modSp mod">
        <pc:chgData name="Thibault L'HÉRITIER" userId="d511426f-0a45-45b0-978b-a4a819a77997" providerId="ADAL" clId="{0CDF6901-8CCA-47AA-9BBD-330895388343}" dt="2024-06-27T08:13:27.404" v="405"/>
        <pc:sldMkLst>
          <pc:docMk/>
          <pc:sldMk cId="3839270462" sldId="260"/>
        </pc:sldMkLst>
        <pc:spChg chg="mod">
          <ac:chgData name="Thibault L'HÉRITIER" userId="d511426f-0a45-45b0-978b-a4a819a77997" providerId="ADAL" clId="{0CDF6901-8CCA-47AA-9BBD-330895388343}" dt="2024-06-27T08:05:25.502" v="352" actId="207"/>
          <ac:spMkLst>
            <pc:docMk/>
            <pc:sldMk cId="3839270462" sldId="260"/>
            <ac:spMk id="2" creationId="{EDD7F3D3-BF41-42F6-3982-58E4B6D6C56E}"/>
          </ac:spMkLst>
        </pc:spChg>
        <pc:picChg chg="add mod">
          <ac:chgData name="Thibault L'HÉRITIER" userId="d511426f-0a45-45b0-978b-a4a819a77997" providerId="ADAL" clId="{0CDF6901-8CCA-47AA-9BBD-330895388343}" dt="2024-06-27T08:10:33.431" v="375"/>
          <ac:picMkLst>
            <pc:docMk/>
            <pc:sldMk cId="3839270462" sldId="260"/>
            <ac:picMk id="5" creationId="{29F3B2DC-7AE6-802B-0CF0-FCCAC7BAED1B}"/>
          </ac:picMkLst>
        </pc:picChg>
        <pc:picChg chg="add mod">
          <ac:chgData name="Thibault L'HÉRITIER" userId="d511426f-0a45-45b0-978b-a4a819a77997" providerId="ADAL" clId="{0CDF6901-8CCA-47AA-9BBD-330895388343}" dt="2024-06-27T08:11:11.801" v="389"/>
          <ac:picMkLst>
            <pc:docMk/>
            <pc:sldMk cId="3839270462" sldId="260"/>
            <ac:picMk id="6" creationId="{7F6D1371-DC13-8A95-B413-99AD4C32EA5E}"/>
          </ac:picMkLst>
        </pc:picChg>
        <pc:cxnChg chg="add mod">
          <ac:chgData name="Thibault L'HÉRITIER" userId="d511426f-0a45-45b0-978b-a4a819a77997" providerId="ADAL" clId="{0CDF6901-8CCA-47AA-9BBD-330895388343}" dt="2024-06-27T08:13:27.404" v="405"/>
          <ac:cxnSpMkLst>
            <pc:docMk/>
            <pc:sldMk cId="3839270462" sldId="260"/>
            <ac:cxnSpMk id="7" creationId="{6BE50510-B1C9-3DEF-BAC7-DC9CB9983978}"/>
          </ac:cxnSpMkLst>
        </pc:cxnChg>
      </pc:sldChg>
      <pc:sldChg chg="addSp modSp mod">
        <pc:chgData name="Thibault L'HÉRITIER" userId="d511426f-0a45-45b0-978b-a4a819a77997" providerId="ADAL" clId="{0CDF6901-8CCA-47AA-9BBD-330895388343}" dt="2024-06-27T08:13:29.198" v="406"/>
        <pc:sldMkLst>
          <pc:docMk/>
          <pc:sldMk cId="3840413184" sldId="261"/>
        </pc:sldMkLst>
        <pc:spChg chg="mod">
          <ac:chgData name="Thibault L'HÉRITIER" userId="d511426f-0a45-45b0-978b-a4a819a77997" providerId="ADAL" clId="{0CDF6901-8CCA-47AA-9BBD-330895388343}" dt="2024-06-27T08:05:31.425" v="353" actId="207"/>
          <ac:spMkLst>
            <pc:docMk/>
            <pc:sldMk cId="3840413184" sldId="261"/>
            <ac:spMk id="2" creationId="{0F04A081-6A13-5662-4097-F208FFFDD59E}"/>
          </ac:spMkLst>
        </pc:spChg>
        <pc:picChg chg="add mod">
          <ac:chgData name="Thibault L'HÉRITIER" userId="d511426f-0a45-45b0-978b-a4a819a77997" providerId="ADAL" clId="{0CDF6901-8CCA-47AA-9BBD-330895388343}" dt="2024-06-27T08:10:36.658" v="376"/>
          <ac:picMkLst>
            <pc:docMk/>
            <pc:sldMk cId="3840413184" sldId="261"/>
            <ac:picMk id="5" creationId="{7611F293-568D-8A18-BF71-349E4E998D5E}"/>
          </ac:picMkLst>
        </pc:picChg>
        <pc:picChg chg="add mod">
          <ac:chgData name="Thibault L'HÉRITIER" userId="d511426f-0a45-45b0-978b-a4a819a77997" providerId="ADAL" clId="{0CDF6901-8CCA-47AA-9BBD-330895388343}" dt="2024-06-27T08:11:09.647" v="388"/>
          <ac:picMkLst>
            <pc:docMk/>
            <pc:sldMk cId="3840413184" sldId="261"/>
            <ac:picMk id="6" creationId="{53857CFA-DA51-F7B3-9C72-CF6C1FFAAB7B}"/>
          </ac:picMkLst>
        </pc:picChg>
        <pc:cxnChg chg="add mod">
          <ac:chgData name="Thibault L'HÉRITIER" userId="d511426f-0a45-45b0-978b-a4a819a77997" providerId="ADAL" clId="{0CDF6901-8CCA-47AA-9BBD-330895388343}" dt="2024-06-27T08:13:29.198" v="406"/>
          <ac:cxnSpMkLst>
            <pc:docMk/>
            <pc:sldMk cId="3840413184" sldId="261"/>
            <ac:cxnSpMk id="7" creationId="{721D5210-4558-49DD-3F6B-D28B6752058C}"/>
          </ac:cxnSpMkLst>
        </pc:cxnChg>
      </pc:sldChg>
      <pc:sldChg chg="addSp modSp mod">
        <pc:chgData name="Thibault L'HÉRITIER" userId="d511426f-0a45-45b0-978b-a4a819a77997" providerId="ADAL" clId="{0CDF6901-8CCA-47AA-9BBD-330895388343}" dt="2024-06-27T08:13:31.521" v="407"/>
        <pc:sldMkLst>
          <pc:docMk/>
          <pc:sldMk cId="3161575782" sldId="262"/>
        </pc:sldMkLst>
        <pc:spChg chg="mod">
          <ac:chgData name="Thibault L'HÉRITIER" userId="d511426f-0a45-45b0-978b-a4a819a77997" providerId="ADAL" clId="{0CDF6901-8CCA-47AA-9BBD-330895388343}" dt="2024-06-27T08:05:42.600" v="356" actId="113"/>
          <ac:spMkLst>
            <pc:docMk/>
            <pc:sldMk cId="3161575782" sldId="262"/>
            <ac:spMk id="2" creationId="{638348D8-9325-169B-518B-9AAB0C038DA9}"/>
          </ac:spMkLst>
        </pc:spChg>
        <pc:picChg chg="add mod">
          <ac:chgData name="Thibault L'HÉRITIER" userId="d511426f-0a45-45b0-978b-a4a819a77997" providerId="ADAL" clId="{0CDF6901-8CCA-47AA-9BBD-330895388343}" dt="2024-06-27T08:10:38.764" v="377"/>
          <ac:picMkLst>
            <pc:docMk/>
            <pc:sldMk cId="3161575782" sldId="262"/>
            <ac:picMk id="5" creationId="{2D3B5683-0E22-F30F-2881-3A3A309FA815}"/>
          </ac:picMkLst>
        </pc:picChg>
        <pc:picChg chg="add mod">
          <ac:chgData name="Thibault L'HÉRITIER" userId="d511426f-0a45-45b0-978b-a4a819a77997" providerId="ADAL" clId="{0CDF6901-8CCA-47AA-9BBD-330895388343}" dt="2024-06-27T08:11:06.495" v="387" actId="1076"/>
          <ac:picMkLst>
            <pc:docMk/>
            <pc:sldMk cId="3161575782" sldId="262"/>
            <ac:picMk id="6" creationId="{22F1855A-1022-4C2F-CDC0-CAE543514F0E}"/>
          </ac:picMkLst>
        </pc:picChg>
        <pc:cxnChg chg="add mod">
          <ac:chgData name="Thibault L'HÉRITIER" userId="d511426f-0a45-45b0-978b-a4a819a77997" providerId="ADAL" clId="{0CDF6901-8CCA-47AA-9BBD-330895388343}" dt="2024-06-27T08:13:31.521" v="407"/>
          <ac:cxnSpMkLst>
            <pc:docMk/>
            <pc:sldMk cId="3161575782" sldId="262"/>
            <ac:cxnSpMk id="7" creationId="{58EDCADF-5DD7-511B-C6EA-CB54F9563750}"/>
          </ac:cxnSpMkLst>
        </pc:cxnChg>
      </pc:sldChg>
      <pc:sldChg chg="addSp modSp">
        <pc:chgData name="Thibault L'HÉRITIER" userId="d511426f-0a45-45b0-978b-a4a819a77997" providerId="ADAL" clId="{0CDF6901-8CCA-47AA-9BBD-330895388343}" dt="2024-06-27T08:10:55.144" v="382" actId="1076"/>
        <pc:sldMkLst>
          <pc:docMk/>
          <pc:sldMk cId="2338147159" sldId="263"/>
        </pc:sldMkLst>
        <pc:picChg chg="add mod">
          <ac:chgData name="Thibault L'HÉRITIER" userId="d511426f-0a45-45b0-978b-a4a819a77997" providerId="ADAL" clId="{0CDF6901-8CCA-47AA-9BBD-330895388343}" dt="2024-06-27T08:10:44.299" v="380" actId="1076"/>
          <ac:picMkLst>
            <pc:docMk/>
            <pc:sldMk cId="2338147159" sldId="263"/>
            <ac:picMk id="5" creationId="{279F2600-7136-5855-32BE-1E01D79526BD}"/>
          </ac:picMkLst>
        </pc:picChg>
        <pc:picChg chg="add mod">
          <ac:chgData name="Thibault L'HÉRITIER" userId="d511426f-0a45-45b0-978b-a4a819a77997" providerId="ADAL" clId="{0CDF6901-8CCA-47AA-9BBD-330895388343}" dt="2024-06-27T08:10:55.144" v="382" actId="1076"/>
          <ac:picMkLst>
            <pc:docMk/>
            <pc:sldMk cId="2338147159" sldId="263"/>
            <ac:picMk id="6" creationId="{F10230DB-9385-2A3A-5EF2-F3704819FEB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jp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21818-E75A-458F-AC5B-0E9A2C76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" y="448056"/>
            <a:ext cx="11292840" cy="3401568"/>
          </a:xfrm>
        </p:spPr>
        <p:txBody>
          <a:bodyPr anchor="b">
            <a:normAutofit/>
          </a:bodyPr>
          <a:lstStyle>
            <a:lvl1pPr algn="l"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64DE-978B-4F95-BB3C-D027D8008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6CC717-08C5-4F3E-B8AA-BA93C8755982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96B5700-AA45-4E20-8BE5-276204113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5B7199-CC00-4D38-8B48-F8A539112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6BC76EC-3453-4CE0-A71D-BD2194075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Monday, July 8,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301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733FC-38A1-463C-BF3D-0D99784E0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D076A-A004-4560-A43B-028624E20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48056" y="1956816"/>
            <a:ext cx="11301984" cy="3995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FBA60-9309-4F2A-9FA9-305C4AFBE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3CF612A-4CB0-4F57-9A87-F049CECB184D}" type="datetime2">
              <a:rPr lang="en-US" smtClean="0"/>
              <a:t>Monday, July 8,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BF451-928F-4E55-8A76-111D0E211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C161-BA80-4E93-AEB1-B61E38C09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079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44E3E-5EFE-4FCB-86A2-5E20CC6525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32136" y="448056"/>
            <a:ext cx="1581912" cy="55046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5005E-2E0C-4200-BF29-1135A35EE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8912" y="438912"/>
            <a:ext cx="9436608" cy="55046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BBBED-3B21-4271-BC0F-BBA258B5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F397F40-C8F7-4897-A6B8-241042F913A9}" type="datetime2">
              <a:rPr lang="en-US" smtClean="0"/>
              <a:t>Monday, July 8,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9CED5-56F3-4943-8143-918F7A860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87180-7248-4741-8E3B-9AAFB414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79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B7685-BDD9-488F-B082-33592E0F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CB5FF-7FB5-4B8A-BF1C-48765D40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3783013"/>
          </a:xfrm>
        </p:spPr>
        <p:txBody>
          <a:bodyPr wrap="square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DA03860-F8F0-4186-B5D0-72C935B2C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0B9D802-9E36-42DA-B6CA-6C937CBE8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227B5A7-BF66-4C50-9DAD-A24070310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Monday, July 8,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374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2B8D-DB20-44D1-84BC-F7668591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448056"/>
            <a:ext cx="11311128" cy="3401568"/>
          </a:xfrm>
        </p:spPr>
        <p:txBody>
          <a:bodyPr anchor="b">
            <a:norm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4C298-618E-4642-8F2B-8DD253ED5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3ECD5-2EEA-457B-9C93-36F8AF36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10EDCA73-0A86-4195-A787-75037827079D}" type="datetime2">
              <a:rPr lang="en-US" smtClean="0"/>
              <a:t>Monday, July 8,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15D4-F172-4025-9290-C8F5D4197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6CD73-9984-4E1D-BD74-37115C1F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FAD47-5E44-4EE5-A422-A77593F8F3A3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316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74E41-AB27-418C-AA9E-8F863DDE3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9E10A-E18D-4122-A71B-0A22F695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" y="1735200"/>
            <a:ext cx="5431536" cy="4214750"/>
          </a:xfrm>
        </p:spPr>
        <p:txBody>
          <a:bodyPr/>
          <a:lstStyle>
            <a:lvl1pPr marL="450000">
              <a:defRPr/>
            </a:lvl1pPr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25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B980D-2720-431B-88C8-4D837023B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735200"/>
            <a:ext cx="5431536" cy="4214750"/>
          </a:xfrm>
        </p:spPr>
        <p:txBody>
          <a:bodyPr/>
          <a:lstStyle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43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B211-F6F7-4C53-B25F-F1EBF7A8BF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3C75374-B296-498E-A935-80631EA9020D}" type="datetime2">
              <a:rPr lang="en-US" smtClean="0"/>
              <a:t>Monday, July 8,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A830D-482E-415E-B855-D561B94B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FB2AC-9F49-4D35-8C5E-ECECC6B13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4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5D59-DC0A-4295-8714-902B54B98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114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A33E2-E7AE-4E37-9DF1-69697E45D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E79D5-E651-4B82-AFAA-DE6E16AC3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8056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A91196-F771-42C3-A726-A4ECF561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6BA18-D373-4B5F-B812-5D5E4C2378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9360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5D0EB-9F99-4C95-ADA6-AC6B493C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B098B728-214A-4ABC-8432-5B3A5A66A987}" type="datetime2">
              <a:rPr lang="en-US" smtClean="0"/>
              <a:t>Monday, July 8,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EB69A9-1E48-4683-8873-D888C39E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E419C-3010-4562-BA4B-ECBC2DBE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71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58066-A255-4886-A4B0-2AC829A7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5559552"/>
          </a:xfrm>
        </p:spPr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8D80A-6560-46E3-AF30-9CEC54EA74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015F02D0-6806-43AF-9888-2359BF40C204}" type="datetime2">
              <a:rPr lang="en-US" smtClean="0"/>
              <a:t>Monday, July 8,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B673C2-FB1E-46F5-8CFB-93B9DB807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E2120-410F-4382-81AB-37F161F72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244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02222-E41B-48E7-BF06-5C5509D6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EE14D2D-B1AF-4197-82D6-FC1F8BD05681}" type="datetime2">
              <a:rPr lang="en-US" smtClean="0"/>
              <a:t>Monday, July 8,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A636E3-B721-46E8-882F-C123530F0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C1178-3E0E-449A-B799-009C04C0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329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3392-4FF4-4922-A14E-8AA23A9BD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FB38E-5055-4C9B-9A3B-A7B3A4887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832" y="393192"/>
            <a:ext cx="7379208" cy="555955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EC2DB-2ED3-408C-BFF2-F413C9D8F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3550"/>
            <a:ext cx="3447288" cy="421919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4FDF-3000-4B2C-AC88-8CE34D6805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98771CEB-9838-4245-91B8-EFBAFE2D8B44}" type="datetime2">
              <a:rPr lang="en-US" smtClean="0"/>
              <a:t>Monday, July 8,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0B7F4-5B8C-49BD-9BDA-FCBD13E24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2BC00-0803-4A53-8657-91CE0DB8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166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C2A98-C272-40D9-B75A-77A3D5867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50DAC-9AC3-4A9A-91B7-6C95E4362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70832" y="441324"/>
            <a:ext cx="7373112" cy="55114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21B04-C243-49A9-B5D3-483379290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5200"/>
            <a:ext cx="3447288" cy="4214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E949C-DD35-44F6-B45A-35134D7E1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1D3F6BF-A585-41F8-88DF-7E5D069F892A}" type="datetime2">
              <a:rPr lang="en-US" smtClean="0"/>
              <a:t>Monday, July 8,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70102-4B8E-4FEC-9BB7-97FDC1EAB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693AF-08A9-4388-A9B8-174D53955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27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DDBCE8-F60C-4E3A-83C0-BDE8DD2D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1141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BC57F-72F2-48BC-B1EE-1F2C6155D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33550"/>
            <a:ext cx="11293200" cy="3783013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FBC45-A4BC-4EE5-82B1-8BC791225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E1300-1995-409E-B058-59180872B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39030E9-7F3B-403F-96B2-7C2C627C3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Monday, July 8,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877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i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50000" indent="-448056" algn="l" defTabSz="914400" rtl="0" eaLnBrk="1" latinLnBrk="0" hangingPunct="1">
        <a:lnSpc>
          <a:spcPct val="140000"/>
        </a:lnSpc>
        <a:spcBef>
          <a:spcPts val="10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1pPr>
      <a:lvl2pPr marL="90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2pPr>
      <a:lvl3pPr marL="135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3pPr>
      <a:lvl4pPr marL="180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4pPr>
      <a:lvl5pPr marL="225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AC9065-C961-45DA-BF0F-07DE2452B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éo 3" descr="Pièces de machine 3D">
            <a:extLst>
              <a:ext uri="{FF2B5EF4-FFF2-40B4-BE49-F238E27FC236}">
                <a16:creationId xmlns:a16="http://schemas.microsoft.com/office/drawing/2014/main" id="{81B8FBEB-C95B-AFF3-0305-060DDF8222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39A0505-A6DD-4BC1-9CA6-9D202A949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0000"/>
            <a:ext cx="8256588" cy="5544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EE82A2E-47B0-1E8D-609C-E0D5C461CE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000" y="894969"/>
            <a:ext cx="7380000" cy="2954655"/>
          </a:xfrm>
        </p:spPr>
        <p:txBody>
          <a:bodyPr>
            <a:normAutofit/>
          </a:bodyPr>
          <a:lstStyle/>
          <a:p>
            <a:r>
              <a:rPr lang="fr-FR" b="1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Microélectronique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1C9E15C-D197-ECCA-3409-EFAC79EB0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0000" y="4471416"/>
            <a:ext cx="7380000" cy="1293303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chemeClr val="tx1">
                    <a:alpha val="5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Projet STM32 semestre 2</a:t>
            </a:r>
          </a:p>
          <a:p>
            <a:endParaRPr lang="fr-FR" b="1" dirty="0">
              <a:solidFill>
                <a:schemeClr val="tx1">
                  <a:alpha val="5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b="1" dirty="0">
              <a:solidFill>
                <a:schemeClr val="tx1">
                  <a:alpha val="5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CC4060-6621-49EA-A90C-71567A922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122000"/>
            <a:ext cx="73800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D05DA086-862E-EAD3-936F-ED465F5E7973}"/>
              </a:ext>
            </a:extLst>
          </p:cNvPr>
          <p:cNvSpPr txBox="1"/>
          <p:nvPr/>
        </p:nvSpPr>
        <p:spPr>
          <a:xfrm>
            <a:off x="74427" y="6173326"/>
            <a:ext cx="3646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latin typeface="Arial" panose="020B0604020202020204" pitchFamily="34" charset="0"/>
                <a:cs typeface="Arial" panose="020B0604020202020204" pitchFamily="34" charset="0"/>
              </a:rPr>
              <a:t>Thibault L’héritier</a:t>
            </a:r>
          </a:p>
          <a:p>
            <a:r>
              <a:rPr lang="fr-F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Dessalien</a:t>
            </a:r>
            <a:r>
              <a:rPr lang="fr-FR" sz="2000" b="1" dirty="0">
                <a:latin typeface="Arial" panose="020B0604020202020204" pitchFamily="34" charset="0"/>
                <a:cs typeface="Arial" panose="020B0604020202020204" pitchFamily="34" charset="0"/>
              </a:rPr>
              <a:t> Lucas</a:t>
            </a:r>
          </a:p>
        </p:txBody>
      </p:sp>
    </p:spTree>
    <p:extLst>
      <p:ext uri="{BB962C8B-B14F-4D97-AF65-F5344CB8AC3E}">
        <p14:creationId xmlns:p14="http://schemas.microsoft.com/office/powerpoint/2010/main" val="391434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FC4AC91-30B8-4B0B-A187-C39F19131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8778579-542C-DE24-59AE-7D269C290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9970"/>
            <a:ext cx="11301984" cy="860400"/>
          </a:xfrm>
        </p:spPr>
        <p:txBody>
          <a:bodyPr anchor="b">
            <a:normAutofit/>
          </a:bodyPr>
          <a:lstStyle/>
          <a:p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Sommaire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3FE3F6-2B23-4E4E-AA49-C212646DC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16092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634C65-CEB4-A535-DDF3-018F6CAC4441}"/>
              </a:ext>
            </a:extLst>
          </p:cNvPr>
          <p:cNvSpPr>
            <a:spLocks/>
          </p:cNvSpPr>
          <p:nvPr/>
        </p:nvSpPr>
        <p:spPr>
          <a:xfrm>
            <a:off x="1917502" y="2059199"/>
            <a:ext cx="6492851" cy="3310241"/>
          </a:xfrm>
          <a:prstGeom prst="rect">
            <a:avLst/>
          </a:prstGeom>
        </p:spPr>
        <p:txBody>
          <a:bodyPr/>
          <a:lstStyle/>
          <a:p>
            <a:pPr marL="619978" lvl="1" indent="-267462" defTabSz="713232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fr-FR" sz="2000" b="1" kern="1200" dirty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Présentation de </a:t>
            </a:r>
            <a:r>
              <a:rPr lang="fr-FR" sz="20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fr-FR" sz="2000" b="1" kern="1200" dirty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otre application</a:t>
            </a:r>
          </a:p>
          <a:p>
            <a:pPr marL="619978" lvl="1" indent="-267462" defTabSz="713232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fr-FR" sz="2000" b="1" kern="1200" dirty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Solution Technique argumentée</a:t>
            </a:r>
          </a:p>
          <a:p>
            <a:pPr marL="619978" lvl="1" indent="-267462" defTabSz="713232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fr-FR" sz="2000" b="1" kern="1200" dirty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Défi &amp; problématique</a:t>
            </a:r>
          </a:p>
          <a:p>
            <a:pPr marL="619978" lvl="1" indent="-267462" defTabSz="713232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fr-FR" sz="2000" b="1" kern="1200" dirty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Résolution</a:t>
            </a:r>
          </a:p>
          <a:p>
            <a:pPr marL="619978" lvl="1" indent="-267462" defTabSz="713232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fr-FR" sz="2000" b="1" kern="1200" dirty="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Conclusion</a:t>
            </a:r>
          </a:p>
          <a:p>
            <a:pPr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endParaRPr lang="fr-FR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53079D5-ABDE-411C-39A3-B274CF3D92F1}"/>
              </a:ext>
            </a:extLst>
          </p:cNvPr>
          <p:cNvSpPr txBox="1"/>
          <p:nvPr/>
        </p:nvSpPr>
        <p:spPr>
          <a:xfrm>
            <a:off x="11941079" y="6549582"/>
            <a:ext cx="250921" cy="308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13232">
              <a:spcAft>
                <a:spcPts val="600"/>
              </a:spcAft>
            </a:pPr>
            <a:r>
              <a:rPr lang="fr-FR" sz="140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</a:t>
            </a:r>
            <a:endParaRPr lang="fr-FR" dirty="0"/>
          </a:p>
        </p:txBody>
      </p:sp>
      <p:pic>
        <p:nvPicPr>
          <p:cNvPr id="5" name="Picture 6" descr="Afficher l’image source">
            <a:extLst>
              <a:ext uri="{FF2B5EF4-FFF2-40B4-BE49-F238E27FC236}">
                <a16:creationId xmlns:a16="http://schemas.microsoft.com/office/drawing/2014/main" id="{572FA4CF-2B0C-7059-776B-D96C44086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33" y="5688208"/>
            <a:ext cx="1065974" cy="101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Afficher l’image source">
            <a:extLst>
              <a:ext uri="{FF2B5EF4-FFF2-40B4-BE49-F238E27FC236}">
                <a16:creationId xmlns:a16="http://schemas.microsoft.com/office/drawing/2014/main" id="{E02899F6-8C62-ED18-813C-30BA46B51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3257" y="168489"/>
            <a:ext cx="2610520" cy="72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9416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 descr="Une image contenant Appareils électroniques, Composant électronique, Composant de circuit, Ingénierie électronique&#10;&#10;Description générée automatiquement">
            <a:extLst>
              <a:ext uri="{FF2B5EF4-FFF2-40B4-BE49-F238E27FC236}">
                <a16:creationId xmlns:a16="http://schemas.microsoft.com/office/drawing/2014/main" id="{A35C93E1-35AD-9868-28E5-8139605E8B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992" y="3958709"/>
            <a:ext cx="2752725" cy="271462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B38974F-F870-B773-129A-32247925E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Présentation de notre application</a:t>
            </a:r>
            <a:br>
              <a:rPr lang="fr-F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DDB8F2C-BE23-6E1F-4C3F-F27E68AAB925}"/>
              </a:ext>
            </a:extLst>
          </p:cNvPr>
          <p:cNvSpPr txBox="1"/>
          <p:nvPr/>
        </p:nvSpPr>
        <p:spPr>
          <a:xfrm>
            <a:off x="11871960" y="6488668"/>
            <a:ext cx="32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E641A38-54C0-A9E7-E45D-5EC017CCA3F2}"/>
              </a:ext>
            </a:extLst>
          </p:cNvPr>
          <p:cNvSpPr txBox="1"/>
          <p:nvPr/>
        </p:nvSpPr>
        <p:spPr>
          <a:xfrm>
            <a:off x="6941019" y="1530000"/>
            <a:ext cx="5022834" cy="3884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- 2 périphériques en mode interruptions:</a:t>
            </a:r>
            <a:b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GPIO (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Led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&amp; Bouton)</a:t>
            </a:r>
            <a:b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</a:b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- TIMER (Basic et/ou GP et/ou PWM)</a:t>
            </a:r>
            <a:b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</a:b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- ADC  ( buzzer )</a:t>
            </a:r>
            <a:b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</a:b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- UART (printf) ( ISEN ) 7 segments</a:t>
            </a:r>
            <a:b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</a:b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- SPI et /ou I2C  (accéléromètre + gyroscope )</a:t>
            </a:r>
            <a:b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</a:b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- 2 capteurs du 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shield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IKS01A3.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8DCD656F-4DAB-5B54-6924-CF3BEC7FA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893" y="1620087"/>
            <a:ext cx="3434922" cy="224853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4B7D953-ACF7-282C-588D-82E5C0F32049}"/>
              </a:ext>
            </a:extLst>
          </p:cNvPr>
          <p:cNvSpPr/>
          <p:nvPr/>
        </p:nvSpPr>
        <p:spPr>
          <a:xfrm>
            <a:off x="4185920" y="5989320"/>
            <a:ext cx="699064" cy="684014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153F6A-E230-E89D-1091-8760E4A78B17}"/>
              </a:ext>
            </a:extLst>
          </p:cNvPr>
          <p:cNvSpPr/>
          <p:nvPr/>
        </p:nvSpPr>
        <p:spPr>
          <a:xfrm>
            <a:off x="1444893" y="5989320"/>
            <a:ext cx="699064" cy="684014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A34E48-5FCD-ED79-BA63-0EA3B2C22C34}"/>
              </a:ext>
            </a:extLst>
          </p:cNvPr>
          <p:cNvSpPr/>
          <p:nvPr/>
        </p:nvSpPr>
        <p:spPr>
          <a:xfrm>
            <a:off x="2374072" y="3958708"/>
            <a:ext cx="1583248" cy="603132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03156D-A121-7F62-9458-0F8E744C0F99}"/>
              </a:ext>
            </a:extLst>
          </p:cNvPr>
          <p:cNvSpPr/>
          <p:nvPr/>
        </p:nvSpPr>
        <p:spPr>
          <a:xfrm rot="724823">
            <a:off x="4610544" y="2358957"/>
            <a:ext cx="699064" cy="1621389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DB09633-CFEC-1B49-33B9-43F9B6091736}"/>
              </a:ext>
            </a:extLst>
          </p:cNvPr>
          <p:cNvSpPr/>
          <p:nvPr/>
        </p:nvSpPr>
        <p:spPr>
          <a:xfrm rot="2394368">
            <a:off x="1065985" y="1001960"/>
            <a:ext cx="1068331" cy="2127624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2D6728-BD1B-3A0E-70F6-DCE7D173A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59" y="1119477"/>
            <a:ext cx="3864227" cy="1379174"/>
          </a:xfrm>
        </p:spPr>
        <p:txBody>
          <a:bodyPr>
            <a:normAutofit/>
          </a:bodyPr>
          <a:lstStyle/>
          <a:p>
            <a:pPr marL="1944" indent="0">
              <a:buNone/>
            </a:pPr>
            <a:r>
              <a:rPr lang="fr-F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Matériel utilisé :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C58092-66BE-DAD0-6FEB-FBA5DD0727A6}"/>
              </a:ext>
            </a:extLst>
          </p:cNvPr>
          <p:cNvSpPr/>
          <p:nvPr/>
        </p:nvSpPr>
        <p:spPr>
          <a:xfrm rot="6014981">
            <a:off x="2874751" y="1990479"/>
            <a:ext cx="97863" cy="3217196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1D6235A-CDC9-0284-92D9-D2582CB29CB1}"/>
              </a:ext>
            </a:extLst>
          </p:cNvPr>
          <p:cNvSpPr/>
          <p:nvPr/>
        </p:nvSpPr>
        <p:spPr>
          <a:xfrm rot="5400000">
            <a:off x="2688535" y="2470020"/>
            <a:ext cx="177725" cy="2817043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66E5526-044D-B68C-9C8D-3CAF675C882F}"/>
              </a:ext>
            </a:extLst>
          </p:cNvPr>
          <p:cNvSpPr/>
          <p:nvPr/>
        </p:nvSpPr>
        <p:spPr>
          <a:xfrm rot="5400000">
            <a:off x="2434534" y="2608232"/>
            <a:ext cx="177726" cy="2309044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71B0431-1B53-BE94-365D-A5FF1EF84A6A}"/>
              </a:ext>
            </a:extLst>
          </p:cNvPr>
          <p:cNvSpPr/>
          <p:nvPr/>
        </p:nvSpPr>
        <p:spPr>
          <a:xfrm rot="5400000">
            <a:off x="2097019" y="2863905"/>
            <a:ext cx="187678" cy="1643968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85792EA-4B25-BDDB-5905-924ADB903126}"/>
              </a:ext>
            </a:extLst>
          </p:cNvPr>
          <p:cNvSpPr/>
          <p:nvPr/>
        </p:nvSpPr>
        <p:spPr>
          <a:xfrm rot="5400000">
            <a:off x="1948458" y="2986403"/>
            <a:ext cx="151062" cy="1171102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8E35A28-BC3A-3A20-804F-5E03A25A339A}"/>
              </a:ext>
            </a:extLst>
          </p:cNvPr>
          <p:cNvSpPr/>
          <p:nvPr/>
        </p:nvSpPr>
        <p:spPr>
          <a:xfrm rot="5400000">
            <a:off x="1625342" y="3091877"/>
            <a:ext cx="132417" cy="719005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04918F0-2368-8E21-9E7A-D0860EF42DBE}"/>
              </a:ext>
            </a:extLst>
          </p:cNvPr>
          <p:cNvSpPr/>
          <p:nvPr/>
        </p:nvSpPr>
        <p:spPr>
          <a:xfrm>
            <a:off x="1375457" y="2897420"/>
            <a:ext cx="132417" cy="719005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74F2C0F-1270-CDBA-E788-E4D274A290BF}"/>
              </a:ext>
            </a:extLst>
          </p:cNvPr>
          <p:cNvSpPr/>
          <p:nvPr/>
        </p:nvSpPr>
        <p:spPr>
          <a:xfrm rot="5400000">
            <a:off x="4300543" y="1093731"/>
            <a:ext cx="117807" cy="1179606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89C1E52-8B30-56BC-3FC1-D3E1E01EB757}"/>
              </a:ext>
            </a:extLst>
          </p:cNvPr>
          <p:cNvSpPr/>
          <p:nvPr/>
        </p:nvSpPr>
        <p:spPr>
          <a:xfrm>
            <a:off x="4135121" y="1111527"/>
            <a:ext cx="895214" cy="1179606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9E21D84-FAAF-6D80-4DE5-FB326795B8F9}"/>
              </a:ext>
            </a:extLst>
          </p:cNvPr>
          <p:cNvSpPr/>
          <p:nvPr/>
        </p:nvSpPr>
        <p:spPr>
          <a:xfrm rot="5799844">
            <a:off x="4497818" y="1711514"/>
            <a:ext cx="117807" cy="1179606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F98D478-40D3-FF56-E996-672F2EC0DAA9}"/>
              </a:ext>
            </a:extLst>
          </p:cNvPr>
          <p:cNvSpPr/>
          <p:nvPr/>
        </p:nvSpPr>
        <p:spPr>
          <a:xfrm rot="1462070">
            <a:off x="4046260" y="1681339"/>
            <a:ext cx="194844" cy="647757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3E459DE-4AAE-0114-5198-A96520588379}"/>
              </a:ext>
            </a:extLst>
          </p:cNvPr>
          <p:cNvSpPr/>
          <p:nvPr/>
        </p:nvSpPr>
        <p:spPr>
          <a:xfrm rot="5974642">
            <a:off x="3997480" y="2198150"/>
            <a:ext cx="55496" cy="213077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694FF97-E8D0-CBFA-0C57-057C79FC60ED}"/>
              </a:ext>
            </a:extLst>
          </p:cNvPr>
          <p:cNvSpPr/>
          <p:nvPr/>
        </p:nvSpPr>
        <p:spPr>
          <a:xfrm rot="5854137">
            <a:off x="2911625" y="987513"/>
            <a:ext cx="117807" cy="1179606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858582-401E-B4BC-6650-BF219C83051F}"/>
              </a:ext>
            </a:extLst>
          </p:cNvPr>
          <p:cNvSpPr/>
          <p:nvPr/>
        </p:nvSpPr>
        <p:spPr>
          <a:xfrm rot="5879855">
            <a:off x="3991199" y="1374555"/>
            <a:ext cx="184899" cy="657825"/>
          </a:xfrm>
          <a:prstGeom prst="rect">
            <a:avLst/>
          </a:prstGeom>
          <a:solidFill>
            <a:srgbClr val="213A3B"/>
          </a:solidFill>
          <a:ln>
            <a:solidFill>
              <a:srgbClr val="213A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5" name="Picture 6" descr="Afficher l’image source">
            <a:extLst>
              <a:ext uri="{FF2B5EF4-FFF2-40B4-BE49-F238E27FC236}">
                <a16:creationId xmlns:a16="http://schemas.microsoft.com/office/drawing/2014/main" id="{9CC3C7F9-1D83-09FB-0734-CBB52EE66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33" y="5688208"/>
            <a:ext cx="1065974" cy="101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8" descr="Afficher l’image source">
            <a:extLst>
              <a:ext uri="{FF2B5EF4-FFF2-40B4-BE49-F238E27FC236}">
                <a16:creationId xmlns:a16="http://schemas.microsoft.com/office/drawing/2014/main" id="{353B4BD2-7705-232D-48AA-467682F29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3257" y="168489"/>
            <a:ext cx="2610520" cy="72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D70BB4D9-5EF9-00E8-B7C0-EA4CA84B5D9E}"/>
              </a:ext>
            </a:extLst>
          </p:cNvPr>
          <p:cNvCxnSpPr>
            <a:cxnSpLocks/>
          </p:cNvCxnSpPr>
          <p:nvPr/>
        </p:nvCxnSpPr>
        <p:spPr>
          <a:xfrm>
            <a:off x="180270" y="920905"/>
            <a:ext cx="750458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783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8FC20F-13F3-DA7F-6C46-FC290DB6F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 Technique argumentée</a:t>
            </a:r>
            <a:br>
              <a:rPr lang="fr-F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30276A-7793-8587-2D99-C56F8C1E3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rgbClr val="FFFFFF"/>
                </a:solidFill>
              </a:rPr>
              <a:t>utilisation des deux capteurs (LPS22HH &amp; </a:t>
            </a:r>
            <a:r>
              <a:rPr lang="fr-FR" sz="1800" dirty="0">
                <a:solidFill>
                  <a:srgbClr val="FFFFFF"/>
                </a:solidFill>
                <a:effectLst/>
                <a:latin typeface="Courier New" panose="02070309020205020404" pitchFamily="49" charset="0"/>
              </a:rPr>
              <a:t>LIS2DW12)</a:t>
            </a:r>
            <a:endParaRPr lang="fr-FR" dirty="0">
              <a:solidFill>
                <a:srgbClr val="FFFFFF"/>
              </a:solidFill>
            </a:endParaRPr>
          </a:p>
          <a:p>
            <a:r>
              <a:rPr lang="fr-FR" dirty="0">
                <a:solidFill>
                  <a:srgbClr val="FFFFFF"/>
                </a:solidFill>
              </a:rPr>
              <a:t>utilisation des interruptions (GPIO EXTI)</a:t>
            </a:r>
          </a:p>
          <a:p>
            <a:r>
              <a:rPr lang="fr-FR" dirty="0">
                <a:solidFill>
                  <a:srgbClr val="FFFFFF"/>
                </a:solidFill>
              </a:rPr>
              <a:t>utilisation de l’ADC (potentiomètre de réglage)</a:t>
            </a:r>
          </a:p>
          <a:p>
            <a:r>
              <a:rPr lang="fr-FR" dirty="0">
                <a:solidFill>
                  <a:srgbClr val="FFFFFF"/>
                </a:solidFill>
              </a:rPr>
              <a:t>utilisation de l’UART (Affichage des valeurs de pression et d’</a:t>
            </a:r>
            <a:r>
              <a:rPr lang="fr-FR" dirty="0" err="1">
                <a:solidFill>
                  <a:srgbClr val="FFFFFF"/>
                </a:solidFill>
              </a:rPr>
              <a:t>acceleration</a:t>
            </a:r>
            <a:r>
              <a:rPr lang="fr-FR" dirty="0">
                <a:solidFill>
                  <a:srgbClr val="FFFFFF"/>
                </a:solidFill>
              </a:rPr>
              <a:t>)</a:t>
            </a:r>
          </a:p>
          <a:p>
            <a:r>
              <a:rPr lang="fr-FR" dirty="0">
                <a:solidFill>
                  <a:srgbClr val="FFFFFF"/>
                </a:solidFill>
              </a:rPr>
              <a:t>utilisation PWM (Buzzer)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6A64E12-5506-3E97-B2F0-7B2CAA2DBC05}"/>
              </a:ext>
            </a:extLst>
          </p:cNvPr>
          <p:cNvSpPr txBox="1"/>
          <p:nvPr/>
        </p:nvSpPr>
        <p:spPr>
          <a:xfrm>
            <a:off x="11871960" y="6488668"/>
            <a:ext cx="32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</a:t>
            </a:r>
          </a:p>
        </p:txBody>
      </p:sp>
      <p:pic>
        <p:nvPicPr>
          <p:cNvPr id="5" name="Picture 6" descr="Afficher l’image source">
            <a:extLst>
              <a:ext uri="{FF2B5EF4-FFF2-40B4-BE49-F238E27FC236}">
                <a16:creationId xmlns:a16="http://schemas.microsoft.com/office/drawing/2014/main" id="{F9F715B6-4229-77B5-0C48-44A8C10DE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33" y="5688208"/>
            <a:ext cx="1065974" cy="101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Afficher l’image source">
            <a:extLst>
              <a:ext uri="{FF2B5EF4-FFF2-40B4-BE49-F238E27FC236}">
                <a16:creationId xmlns:a16="http://schemas.microsoft.com/office/drawing/2014/main" id="{9D2CF6F9-2A4D-C6C9-F9C5-6F087A225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3257" y="168489"/>
            <a:ext cx="2610520" cy="72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58050AFA-F164-049E-9FD5-A93B23644479}"/>
              </a:ext>
            </a:extLst>
          </p:cNvPr>
          <p:cNvCxnSpPr>
            <a:cxnSpLocks/>
          </p:cNvCxnSpPr>
          <p:nvPr/>
        </p:nvCxnSpPr>
        <p:spPr>
          <a:xfrm>
            <a:off x="180270" y="920905"/>
            <a:ext cx="750458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3340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D7F3D3-BF41-42F6-3982-58E4B6D6C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Défi &amp; problématique</a:t>
            </a:r>
            <a:br>
              <a:rPr lang="fr-F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750A86-8582-EC2E-5D37-B2F877D9D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solidFill>
                  <a:srgbClr val="FFFFFF"/>
                </a:solidFill>
              </a:rPr>
              <a:t>Faible différence de pression</a:t>
            </a:r>
          </a:p>
          <a:p>
            <a:r>
              <a:rPr lang="fr-FR" dirty="0">
                <a:solidFill>
                  <a:srgbClr val="FFFFFF"/>
                </a:solidFill>
              </a:rPr>
              <a:t>sensibilité des capteurs</a:t>
            </a:r>
          </a:p>
          <a:p>
            <a:r>
              <a:rPr lang="fr-FR" dirty="0">
                <a:solidFill>
                  <a:srgbClr val="FFFFFF"/>
                </a:solidFill>
              </a:rPr>
              <a:t>Maigre documentation</a:t>
            </a:r>
          </a:p>
          <a:p>
            <a:r>
              <a:rPr lang="fr-FR" dirty="0">
                <a:solidFill>
                  <a:srgbClr val="FFFFFF"/>
                </a:solidFill>
              </a:rPr>
              <a:t>Buzzer à très haute fréquence </a:t>
            </a:r>
          </a:p>
          <a:p>
            <a:r>
              <a:rPr lang="fr-FR" dirty="0">
                <a:solidFill>
                  <a:srgbClr val="FFFFFF"/>
                </a:solidFill>
              </a:rPr>
              <a:t>typage des données et utilisation de l’IDE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C895B72-937F-BE69-F16E-DF6982ED6883}"/>
              </a:ext>
            </a:extLst>
          </p:cNvPr>
          <p:cNvSpPr txBox="1"/>
          <p:nvPr/>
        </p:nvSpPr>
        <p:spPr>
          <a:xfrm>
            <a:off x="11871960" y="6488668"/>
            <a:ext cx="32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pic>
        <p:nvPicPr>
          <p:cNvPr id="5" name="Picture 6" descr="Afficher l’image source">
            <a:extLst>
              <a:ext uri="{FF2B5EF4-FFF2-40B4-BE49-F238E27FC236}">
                <a16:creationId xmlns:a16="http://schemas.microsoft.com/office/drawing/2014/main" id="{29F3B2DC-7AE6-802B-0CF0-FCCAC7BAE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33" y="5688208"/>
            <a:ext cx="1065974" cy="101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Afficher l’image source">
            <a:extLst>
              <a:ext uri="{FF2B5EF4-FFF2-40B4-BE49-F238E27FC236}">
                <a16:creationId xmlns:a16="http://schemas.microsoft.com/office/drawing/2014/main" id="{7F6D1371-DC13-8A95-B413-99AD4C32E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3257" y="168489"/>
            <a:ext cx="2610520" cy="72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BE50510-B1C9-3DEF-BAC7-DC9CB9983978}"/>
              </a:ext>
            </a:extLst>
          </p:cNvPr>
          <p:cNvCxnSpPr>
            <a:cxnSpLocks/>
          </p:cNvCxnSpPr>
          <p:nvPr/>
        </p:nvCxnSpPr>
        <p:spPr>
          <a:xfrm>
            <a:off x="180270" y="920905"/>
            <a:ext cx="750458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27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04A081-6A13-5662-4097-F208FFFDD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Résolution</a:t>
            </a:r>
            <a:br>
              <a:rPr lang="fr-F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1F9F70-FA50-09DF-657E-D996B2CC2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>
                <a:solidFill>
                  <a:srgbClr val="FFFFFF"/>
                </a:solidFill>
              </a:rPr>
              <a:t>Analyse des exemples </a:t>
            </a:r>
          </a:p>
          <a:p>
            <a:r>
              <a:rPr lang="fr-FR" b="1" dirty="0">
                <a:solidFill>
                  <a:srgbClr val="FFFFFF"/>
                </a:solidFill>
              </a:rPr>
              <a:t>reprise des anciens TP</a:t>
            </a:r>
          </a:p>
          <a:p>
            <a:r>
              <a:rPr lang="fr-FR" b="1" dirty="0">
                <a:solidFill>
                  <a:srgbClr val="FFFFFF"/>
                </a:solidFill>
              </a:rPr>
              <a:t>utilisation du potentiomètre pour faire varier la sensibilité</a:t>
            </a:r>
          </a:p>
          <a:p>
            <a:r>
              <a:rPr lang="fr-FR" b="1" dirty="0">
                <a:solidFill>
                  <a:srgbClr val="FFFFFF"/>
                </a:solidFill>
              </a:rPr>
              <a:t>combinaison des </a:t>
            </a:r>
            <a:r>
              <a:rPr lang="fr-FR" b="1" dirty="0" err="1">
                <a:solidFill>
                  <a:srgbClr val="FFFFFF"/>
                </a:solidFill>
              </a:rPr>
              <a:t>accelerations</a:t>
            </a:r>
            <a:endParaRPr lang="fr-FR" b="1" dirty="0">
              <a:solidFill>
                <a:srgbClr val="FFFFFF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ADF1060-379E-E384-181D-47A788882906}"/>
              </a:ext>
            </a:extLst>
          </p:cNvPr>
          <p:cNvSpPr txBox="1"/>
          <p:nvPr/>
        </p:nvSpPr>
        <p:spPr>
          <a:xfrm>
            <a:off x="11871960" y="6488668"/>
            <a:ext cx="32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</a:t>
            </a:r>
          </a:p>
        </p:txBody>
      </p:sp>
      <p:pic>
        <p:nvPicPr>
          <p:cNvPr id="5" name="Picture 6" descr="Afficher l’image source">
            <a:extLst>
              <a:ext uri="{FF2B5EF4-FFF2-40B4-BE49-F238E27FC236}">
                <a16:creationId xmlns:a16="http://schemas.microsoft.com/office/drawing/2014/main" id="{7611F293-568D-8A18-BF71-349E4E998D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33" y="5688208"/>
            <a:ext cx="1065974" cy="101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Afficher l’image source">
            <a:extLst>
              <a:ext uri="{FF2B5EF4-FFF2-40B4-BE49-F238E27FC236}">
                <a16:creationId xmlns:a16="http://schemas.microsoft.com/office/drawing/2014/main" id="{53857CFA-DA51-F7B3-9C72-CF6C1FFAA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3257" y="168489"/>
            <a:ext cx="2610520" cy="72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21D5210-4558-49DD-3F6B-D28B6752058C}"/>
              </a:ext>
            </a:extLst>
          </p:cNvPr>
          <p:cNvCxnSpPr>
            <a:cxnSpLocks/>
          </p:cNvCxnSpPr>
          <p:nvPr/>
        </p:nvCxnSpPr>
        <p:spPr>
          <a:xfrm>
            <a:off x="180270" y="920905"/>
            <a:ext cx="750458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413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8348D8-9325-169B-518B-9AAB0C03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B55E0C-972D-7602-DAF3-6C26EDDE2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944" indent="0" algn="ctr">
              <a:buNone/>
            </a:pPr>
            <a:r>
              <a:rPr lang="fr-FR" sz="6000" dirty="0" err="1">
                <a:solidFill>
                  <a:srgbClr val="FFFFFF"/>
                </a:solidFill>
              </a:rPr>
              <a:t>Demonstration</a:t>
            </a:r>
            <a:r>
              <a:rPr lang="fr-FR" sz="6000" dirty="0">
                <a:solidFill>
                  <a:srgbClr val="FFFFFF"/>
                </a:solidFill>
              </a:rPr>
              <a:t> !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05E34F0-24CE-E96A-45D8-7336F735D035}"/>
              </a:ext>
            </a:extLst>
          </p:cNvPr>
          <p:cNvSpPr txBox="1"/>
          <p:nvPr/>
        </p:nvSpPr>
        <p:spPr>
          <a:xfrm>
            <a:off x="11871960" y="6488668"/>
            <a:ext cx="32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  <p:pic>
        <p:nvPicPr>
          <p:cNvPr id="5" name="Picture 6" descr="Afficher l’image source">
            <a:extLst>
              <a:ext uri="{FF2B5EF4-FFF2-40B4-BE49-F238E27FC236}">
                <a16:creationId xmlns:a16="http://schemas.microsoft.com/office/drawing/2014/main" id="{2D3B5683-0E22-F30F-2881-3A3A309FA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33" y="5688208"/>
            <a:ext cx="1065974" cy="101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Afficher l’image source">
            <a:extLst>
              <a:ext uri="{FF2B5EF4-FFF2-40B4-BE49-F238E27FC236}">
                <a16:creationId xmlns:a16="http://schemas.microsoft.com/office/drawing/2014/main" id="{22F1855A-1022-4C2F-CDC0-CAE543514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3257" y="168489"/>
            <a:ext cx="2610520" cy="72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58EDCADF-5DD7-511B-C6EA-CB54F9563750}"/>
              </a:ext>
            </a:extLst>
          </p:cNvPr>
          <p:cNvCxnSpPr>
            <a:cxnSpLocks/>
          </p:cNvCxnSpPr>
          <p:nvPr/>
        </p:nvCxnSpPr>
        <p:spPr>
          <a:xfrm>
            <a:off x="180270" y="920905"/>
            <a:ext cx="750458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1575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2E5B6AE-5EFE-45F0-A2AE-ED771CA3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B734FB8-8D94-668D-18EE-10D7AC26A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655200"/>
            <a:ext cx="5432045" cy="1969200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/>
              <a:t>Merci a vous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55B435-D9F3-4A31-B89E-36741390D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50000"/>
            <a:ext cx="5432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Plusieurs points d’interrogation sur fond noir">
            <a:extLst>
              <a:ext uri="{FF2B5EF4-FFF2-40B4-BE49-F238E27FC236}">
                <a16:creationId xmlns:a16="http://schemas.microsoft.com/office/drawing/2014/main" id="{23D769F9-3534-0AB0-FBAA-AB3F35B9F5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697" r="2" b="2"/>
          <a:stretch/>
        </p:blipFill>
        <p:spPr>
          <a:xfrm>
            <a:off x="6311900" y="10"/>
            <a:ext cx="5880100" cy="6857990"/>
          </a:xfrm>
          <a:prstGeom prst="rect">
            <a:avLst/>
          </a:prstGeom>
        </p:spPr>
      </p:pic>
      <p:pic>
        <p:nvPicPr>
          <p:cNvPr id="5" name="Picture 6" descr="Afficher l’image source">
            <a:extLst>
              <a:ext uri="{FF2B5EF4-FFF2-40B4-BE49-F238E27FC236}">
                <a16:creationId xmlns:a16="http://schemas.microsoft.com/office/drawing/2014/main" id="{279F2600-7136-5855-32BE-1E01D7952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047" y="3279900"/>
            <a:ext cx="1533807" cy="146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Afficher l’image source">
            <a:extLst>
              <a:ext uri="{FF2B5EF4-FFF2-40B4-BE49-F238E27FC236}">
                <a16:creationId xmlns:a16="http://schemas.microsoft.com/office/drawing/2014/main" id="{F10230DB-9385-2A3A-5EF2-F3704819F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26" y="4910554"/>
            <a:ext cx="5133501" cy="141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814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hinLineVTI">
  <a:themeElements>
    <a:clrScheme name="AnalogousFromDarkSeedLeftStep">
      <a:dk1>
        <a:srgbClr val="000000"/>
      </a:dk1>
      <a:lt1>
        <a:srgbClr val="FFFFFF"/>
      </a:lt1>
      <a:dk2>
        <a:srgbClr val="213A3B"/>
      </a:dk2>
      <a:lt2>
        <a:srgbClr val="E8E7E2"/>
      </a:lt2>
      <a:accent1>
        <a:srgbClr val="4D5FC3"/>
      </a:accent1>
      <a:accent2>
        <a:srgbClr val="3B7FB1"/>
      </a:accent2>
      <a:accent3>
        <a:srgbClr val="46B2B3"/>
      </a:accent3>
      <a:accent4>
        <a:srgbClr val="3BB181"/>
      </a:accent4>
      <a:accent5>
        <a:srgbClr val="49BA5D"/>
      </a:accent5>
      <a:accent6>
        <a:srgbClr val="57B13B"/>
      </a:accent6>
      <a:hlink>
        <a:srgbClr val="319453"/>
      </a:hlink>
      <a:folHlink>
        <a:srgbClr val="7F7F7F"/>
      </a:folHlink>
    </a:clrScheme>
    <a:fontScheme name="Custom 3">
      <a:majorFont>
        <a:latin typeface="Sagona Book"/>
        <a:ea typeface=""/>
        <a:cs typeface=""/>
      </a:majorFont>
      <a:minorFont>
        <a:latin typeface="Univers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LineVTI" id="{DA2A884B-D36C-4F63-9FE8-3C89F2B99A40}" vid="{62C1F77B-42AE-47B9-869B-5CE48C8ED8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198</Words>
  <Application>Microsoft Office PowerPoint</Application>
  <PresentationFormat>Grand écran</PresentationFormat>
  <Paragraphs>39</Paragraphs>
  <Slides>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Calibri Light</vt:lpstr>
      <vt:lpstr>Courier New</vt:lpstr>
      <vt:lpstr>Sagona Book</vt:lpstr>
      <vt:lpstr>Univers</vt:lpstr>
      <vt:lpstr>ThinLineVTI</vt:lpstr>
      <vt:lpstr>Microélectronique</vt:lpstr>
      <vt:lpstr>Sommaire</vt:lpstr>
      <vt:lpstr>Présentation de notre application </vt:lpstr>
      <vt:lpstr>Solution Technique argumentée </vt:lpstr>
      <vt:lpstr>Défi &amp; problématique </vt:lpstr>
      <vt:lpstr>Résolution </vt:lpstr>
      <vt:lpstr>Conclusion</vt:lpstr>
      <vt:lpstr>Merci a vous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Microélectronique</dc:title>
  <dc:creator>Thibault L'HÉRITIER</dc:creator>
  <cp:lastModifiedBy>Dessalien, Lucas</cp:lastModifiedBy>
  <cp:revision>2</cp:revision>
  <dcterms:created xsi:type="dcterms:W3CDTF">2024-06-27T07:30:36Z</dcterms:created>
  <dcterms:modified xsi:type="dcterms:W3CDTF">2024-07-08T13:56:32Z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8eddb31-ca59-47b4-aceb-732539ed590b_Enabled">
    <vt:lpwstr>true</vt:lpwstr>
  </property>
  <property fmtid="{D5CDD505-2E9C-101B-9397-08002B2CF9AE}" pid="3" name="MSIP_Label_c8eddb31-ca59-47b4-aceb-732539ed590b_SetDate">
    <vt:lpwstr>2024-07-08T10:54:01Z</vt:lpwstr>
  </property>
  <property fmtid="{D5CDD505-2E9C-101B-9397-08002B2CF9AE}" pid="4" name="MSIP_Label_c8eddb31-ca59-47b4-aceb-732539ed590b_Method">
    <vt:lpwstr>Standard</vt:lpwstr>
  </property>
  <property fmtid="{D5CDD505-2E9C-101B-9397-08002B2CF9AE}" pid="5" name="MSIP_Label_c8eddb31-ca59-47b4-aceb-732539ed590b_Name">
    <vt:lpwstr>c8eddb31-ca59-47b4-aceb-732539ed590b</vt:lpwstr>
  </property>
  <property fmtid="{D5CDD505-2E9C-101B-9397-08002B2CF9AE}" pid="6" name="MSIP_Label_c8eddb31-ca59-47b4-aceb-732539ed590b_SiteId">
    <vt:lpwstr>5874b827-1966-41df-a5b7-b79ec04dab64</vt:lpwstr>
  </property>
  <property fmtid="{D5CDD505-2E9C-101B-9397-08002B2CF9AE}" pid="7" name="MSIP_Label_c8eddb31-ca59-47b4-aceb-732539ed590b_ActionId">
    <vt:lpwstr>156b3759-53a3-4c54-a8be-2c8277881586</vt:lpwstr>
  </property>
  <property fmtid="{D5CDD505-2E9C-101B-9397-08002B2CF9AE}" pid="8" name="MSIP_Label_c8eddb31-ca59-47b4-aceb-732539ed590b_ContentBits">
    <vt:lpwstr>0</vt:lpwstr>
  </property>
</Properties>
</file>

<file path=docProps/thumbnail.jpeg>
</file>